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59" r:id="rId20"/>
    <p:sldId id="361" r:id="rId21"/>
    <p:sldId id="356" r:id="rId22"/>
    <p:sldId id="362" r:id="rId23"/>
    <p:sldId id="330" r:id="rId24"/>
    <p:sldId id="332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9" autoAdjust="0"/>
    <p:restoredTop sz="94660"/>
  </p:normalViewPr>
  <p:slideViewPr>
    <p:cSldViewPr snapToGrid="0">
      <p:cViewPr>
        <p:scale>
          <a:sx n="107" d="100"/>
          <a:sy n="107" d="100"/>
        </p:scale>
        <p:origin x="768" y="6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08.05.24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08.05.24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9.tiff"/><Relationship Id="rId7" Type="http://schemas.openxmlformats.org/officeDocument/2006/relationships/image" Target="../media/image52.png"/><Relationship Id="rId12" Type="http://schemas.microsoft.com/office/2007/relationships/hdphoto" Target="../media/hdphoto5.wdp"/><Relationship Id="rId17" Type="http://schemas.openxmlformats.org/officeDocument/2006/relationships/image" Target="../media/image59.svg"/><Relationship Id="rId2" Type="http://schemas.openxmlformats.org/officeDocument/2006/relationships/image" Target="../media/image48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10" Type="http://schemas.microsoft.com/office/2007/relationships/hdphoto" Target="../media/hdphoto4.wdp"/><Relationship Id="rId19" Type="http://schemas.openxmlformats.org/officeDocument/2006/relationships/image" Target="../media/image61.svg"/><Relationship Id="rId4" Type="http://schemas.openxmlformats.org/officeDocument/2006/relationships/image" Target="../media/image50.tiff"/><Relationship Id="rId9" Type="http://schemas.openxmlformats.org/officeDocument/2006/relationships/image" Target="../media/image53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sv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svg"/><Relationship Id="rId21" Type="http://schemas.openxmlformats.org/officeDocument/2006/relationships/image" Target="../media/image102.svg"/><Relationship Id="rId7" Type="http://schemas.openxmlformats.org/officeDocument/2006/relationships/image" Target="../media/image88.svg"/><Relationship Id="rId12" Type="http://schemas.openxmlformats.org/officeDocument/2006/relationships/image" Target="../media/image93.png"/><Relationship Id="rId17" Type="http://schemas.openxmlformats.org/officeDocument/2006/relationships/image" Target="../media/image98.svg"/><Relationship Id="rId25" Type="http://schemas.openxmlformats.org/officeDocument/2006/relationships/image" Target="../media/image106.sv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24" Type="http://schemas.openxmlformats.org/officeDocument/2006/relationships/image" Target="../media/image105.png"/><Relationship Id="rId5" Type="http://schemas.openxmlformats.org/officeDocument/2006/relationships/image" Target="../media/image86.svg"/><Relationship Id="rId15" Type="http://schemas.openxmlformats.org/officeDocument/2006/relationships/image" Target="../media/image96.svg"/><Relationship Id="rId23" Type="http://schemas.openxmlformats.org/officeDocument/2006/relationships/image" Target="../media/image104.sv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svg"/><Relationship Id="rId31" Type="http://schemas.openxmlformats.org/officeDocument/2006/relationships/image" Target="../media/image112.svg"/><Relationship Id="rId4" Type="http://schemas.openxmlformats.org/officeDocument/2006/relationships/image" Target="../media/image85.png"/><Relationship Id="rId9" Type="http://schemas.openxmlformats.org/officeDocument/2006/relationships/image" Target="../media/image90.sv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svg"/><Relationship Id="rId30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124.png"/><Relationship Id="rId18" Type="http://schemas.openxmlformats.org/officeDocument/2006/relationships/image" Target="../media/image129.sv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17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27.svg"/><Relationship Id="rId20" Type="http://schemas.openxmlformats.org/officeDocument/2006/relationships/image" Target="../media/image1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sv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svg"/><Relationship Id="rId19" Type="http://schemas.openxmlformats.org/officeDocument/2006/relationships/image" Target="../media/image130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sv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50.tiff"/><Relationship Id="rId18" Type="http://schemas.openxmlformats.org/officeDocument/2006/relationships/image" Target="../media/image53.png"/><Relationship Id="rId3" Type="http://schemas.openxmlformats.org/officeDocument/2006/relationships/image" Target="../media/image146.png"/><Relationship Id="rId21" Type="http://schemas.microsoft.com/office/2007/relationships/hdphoto" Target="../media/hdphoto5.wdp"/><Relationship Id="rId7" Type="http://schemas.openxmlformats.org/officeDocument/2006/relationships/image" Target="../media/image141.svg"/><Relationship Id="rId12" Type="http://schemas.openxmlformats.org/officeDocument/2006/relationships/image" Target="../media/image49.tiff"/><Relationship Id="rId17" Type="http://schemas.microsoft.com/office/2007/relationships/hdphoto" Target="../media/hdphoto3.wdp"/><Relationship Id="rId2" Type="http://schemas.openxmlformats.org/officeDocument/2006/relationships/image" Target="../media/image145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53.emf"/><Relationship Id="rId24" Type="http://schemas.openxmlformats.org/officeDocument/2006/relationships/image" Target="../media/image57.png"/><Relationship Id="rId5" Type="http://schemas.openxmlformats.org/officeDocument/2006/relationships/image" Target="../media/image148.png"/><Relationship Id="rId15" Type="http://schemas.microsoft.com/office/2007/relationships/hdphoto" Target="../media/hdphoto2.wdp"/><Relationship Id="rId23" Type="http://schemas.openxmlformats.org/officeDocument/2006/relationships/image" Target="../media/image56.png"/><Relationship Id="rId10" Type="http://schemas.openxmlformats.org/officeDocument/2006/relationships/image" Target="../media/image48.png"/><Relationship Id="rId19" Type="http://schemas.microsoft.com/office/2007/relationships/hdphoto" Target="../media/hdphoto4.wdp"/><Relationship Id="rId4" Type="http://schemas.openxmlformats.org/officeDocument/2006/relationships/image" Target="../media/image147.png"/><Relationship Id="rId9" Type="http://schemas.openxmlformats.org/officeDocument/2006/relationships/image" Target="../media/image152.svg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386EE8-AF8D-FDD9-38D2-92D404441406}"/>
              </a:ext>
            </a:extLst>
          </p:cNvPr>
          <p:cNvSpPr/>
          <p:nvPr/>
        </p:nvSpPr>
        <p:spPr>
          <a:xfrm>
            <a:off x="-1159505" y="20049"/>
            <a:ext cx="8034334" cy="572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06698F-D9BF-1821-A3A3-156F90B1DEFA}"/>
              </a:ext>
            </a:extLst>
          </p:cNvPr>
          <p:cNvGrpSpPr/>
          <p:nvPr/>
        </p:nvGrpSpPr>
        <p:grpSpPr>
          <a:xfrm>
            <a:off x="8388" y="-34595"/>
            <a:ext cx="7015964" cy="4241931"/>
            <a:chOff x="8388" y="-34595"/>
            <a:chExt cx="7015964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81644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17668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0579" r="48654"/>
            <a:stretch/>
          </p:blipFill>
          <p:spPr>
            <a:xfrm>
              <a:off x="3353339" y="77703"/>
              <a:ext cx="1722759" cy="1618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EAD130-819A-509A-AE4D-3ED5F5E8D89D}"/>
                </a:ext>
              </a:extLst>
            </p:cNvPr>
            <p:cNvSpPr/>
            <p:nvPr/>
          </p:nvSpPr>
          <p:spPr>
            <a:xfrm>
              <a:off x="3376185" y="289896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E323D4-32A5-D70E-5F92-751A69D23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79603" y="100736"/>
              <a:ext cx="188260" cy="12040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6BDD7A-35C3-56BA-D201-2AFCA04A12C8}"/>
                </a:ext>
              </a:extLst>
            </p:cNvPr>
            <p:cNvGrpSpPr/>
            <p:nvPr/>
          </p:nvGrpSpPr>
          <p:grpSpPr>
            <a:xfrm>
              <a:off x="5091863" y="20050"/>
              <a:ext cx="1932489" cy="1692000"/>
              <a:chOff x="5026366" y="45451"/>
              <a:chExt cx="1932489" cy="169200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4090DF3-2EAE-0167-E9A8-BAECB4083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8224" t="9255" r="6923" b="1323"/>
              <a:stretch/>
            </p:blipFill>
            <p:spPr>
              <a:xfrm>
                <a:off x="5026366" y="45451"/>
                <a:ext cx="1608001" cy="1692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114959-AA29-4A3A-39C7-8AFF6EEE9805}"/>
                  </a:ext>
                </a:extLst>
              </p:cNvPr>
              <p:cNvSpPr/>
              <p:nvPr/>
            </p:nvSpPr>
            <p:spPr>
              <a:xfrm>
                <a:off x="6649573" y="359021"/>
                <a:ext cx="309282" cy="790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DCE27A-5878-CC47-E2F4-14C3A5330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7253"/>
            <a:stretch/>
          </p:blipFill>
          <p:spPr>
            <a:xfrm>
              <a:off x="3445829" y="1608374"/>
              <a:ext cx="3429000" cy="14975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92301" t="14824" r="1300" b="2429"/>
            <a:stretch/>
          </p:blipFill>
          <p:spPr>
            <a:xfrm>
              <a:off x="6661189" y="165607"/>
              <a:ext cx="219409" cy="14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D86883-204B-E502-5690-470A0C4A3E4B}"/>
                </a:ext>
              </a:extLst>
            </p:cNvPr>
            <p:cNvSpPr/>
            <p:nvPr/>
          </p:nvSpPr>
          <p:spPr>
            <a:xfrm>
              <a:off x="3481802" y="1602988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357CB69-3AC7-26C6-2668-B1E07EAA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91080" y="1433968"/>
              <a:ext cx="188260" cy="120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10CCBC-BF5A-058E-F291-94BD9AF9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569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7AD1D47-37BD-C444-070D-B6A630C51C10}"/>
              </a:ext>
            </a:extLst>
          </p:cNvPr>
          <p:cNvGrpSpPr/>
          <p:nvPr/>
        </p:nvGrpSpPr>
        <p:grpSpPr>
          <a:xfrm>
            <a:off x="-1" y="0"/>
            <a:ext cx="6505576" cy="9541977"/>
            <a:chOff x="-1" y="0"/>
            <a:chExt cx="6505576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F4BA826-D8A0-AC88-3B58-98D7FD66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0" y="1729"/>
              <a:ext cx="6505575" cy="43338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158671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24091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0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</TotalTime>
  <Words>659</Words>
  <Application>Microsoft Macintosh PowerPoint</Application>
  <PresentationFormat>Widescreen</PresentationFormat>
  <Paragraphs>225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Markus Aswendt</cp:lastModifiedBy>
  <cp:revision>190</cp:revision>
  <cp:lastPrinted>2023-11-09T13:29:29Z</cp:lastPrinted>
  <dcterms:created xsi:type="dcterms:W3CDTF">2022-10-03T09:22:01Z</dcterms:created>
  <dcterms:modified xsi:type="dcterms:W3CDTF">2024-05-08T20:54:57Z</dcterms:modified>
</cp:coreProperties>
</file>